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z="6600" dirty="0" smtClean="0"/>
              <a:t>С чего начинается Родина…»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365104"/>
            <a:ext cx="5637010" cy="144016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600" dirty="0" smtClean="0"/>
              <a:t>Природа родного края Ярославской области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Проект старшей </a:t>
            </a:r>
            <a:r>
              <a:rPr lang="ru-RU" dirty="0" smtClean="0"/>
              <a:t>группы</a:t>
            </a:r>
          </a:p>
          <a:p>
            <a:pPr algn="r"/>
            <a:r>
              <a:rPr lang="ru-RU" dirty="0" smtClean="0"/>
              <a:t>Киселева П.С.</a:t>
            </a:r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90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38912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/>
              <a:t>Спасибо за внимание!</a:t>
            </a:r>
            <a:endParaRPr lang="ru-RU" sz="4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3966" y="2578342"/>
            <a:ext cx="4139952" cy="3104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43" y="3797424"/>
            <a:ext cx="4680520" cy="3047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4069432" cy="24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8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b="1" i="1" dirty="0" smtClean="0"/>
              <a:t>Цель нашего проекта 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22" y="2564904"/>
            <a:ext cx="4956042" cy="37170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 </a:t>
            </a:r>
            <a:r>
              <a:rPr lang="ru-RU" dirty="0"/>
              <a:t>Познакомить детей с природой родного края, с разнообразием флоры и фауны. </a:t>
            </a:r>
            <a:endParaRPr lang="ru-RU" dirty="0" smtClean="0"/>
          </a:p>
          <a:p>
            <a:r>
              <a:rPr lang="ru-RU" dirty="0" smtClean="0"/>
              <a:t>Сформировать </a:t>
            </a:r>
            <a:r>
              <a:rPr lang="ru-RU" dirty="0"/>
              <a:t>у детей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осознанно-правильное </a:t>
            </a:r>
          </a:p>
          <a:p>
            <a:pPr marL="0" indent="0">
              <a:buNone/>
            </a:pPr>
            <a:r>
              <a:rPr lang="ru-RU" dirty="0" smtClean="0"/>
              <a:t>отношение </a:t>
            </a:r>
            <a:r>
              <a:rPr lang="ru-RU" dirty="0"/>
              <a:t>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представителям </a:t>
            </a:r>
            <a:r>
              <a:rPr lang="ru-RU" dirty="0"/>
              <a:t>живой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природы</a:t>
            </a:r>
            <a:r>
              <a:rPr lang="ru-RU" dirty="0"/>
              <a:t>; убеждение,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</a:t>
            </a:r>
            <a:r>
              <a:rPr lang="ru-RU" dirty="0"/>
              <a:t>красота природы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бесценна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поэтому </a:t>
            </a:r>
            <a:r>
              <a:rPr lang="ru-RU" dirty="0"/>
              <a:t>её </a:t>
            </a:r>
            <a:r>
              <a:rPr lang="ru-RU" dirty="0" smtClean="0"/>
              <a:t>надо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охранять.</a:t>
            </a:r>
          </a:p>
        </p:txBody>
      </p:sp>
    </p:spTree>
    <p:extLst>
      <p:ext uri="{BB962C8B-B14F-4D97-AF65-F5344CB8AC3E}">
        <p14:creationId xmlns:p14="http://schemas.microsoft.com/office/powerpoint/2010/main" val="35095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/>
              <a:t>Систематизировать знания об окружающем мире.</a:t>
            </a:r>
          </a:p>
          <a:p>
            <a:r>
              <a:rPr lang="ru-RU" sz="2900" dirty="0"/>
              <a:t>Формировать элементарные представления о взаимосвязях в природе.</a:t>
            </a:r>
          </a:p>
          <a:p>
            <a:r>
              <a:rPr lang="ru-RU" sz="2900" dirty="0"/>
              <a:t>Развивать поисково-исследовательскую деятельность детей.</a:t>
            </a:r>
          </a:p>
          <a:p>
            <a:r>
              <a:rPr lang="ru-RU" sz="2900" dirty="0"/>
              <a:t>Расширять и систематизировать знания о </a:t>
            </a:r>
            <a:r>
              <a:rPr lang="ru-RU" sz="2900" dirty="0" smtClean="0"/>
              <a:t>растительном, животном и подводном </a:t>
            </a:r>
            <a:r>
              <a:rPr lang="ru-RU" sz="2900" dirty="0"/>
              <a:t>мире </a:t>
            </a:r>
            <a:r>
              <a:rPr lang="ru-RU" sz="2900" dirty="0" smtClean="0"/>
              <a:t>Ярославского </a:t>
            </a:r>
            <a:r>
              <a:rPr lang="ru-RU" sz="2900" dirty="0"/>
              <a:t>края.</a:t>
            </a:r>
          </a:p>
          <a:p>
            <a:r>
              <a:rPr lang="ru-RU" sz="2900" dirty="0"/>
              <a:t>Развивать познавательный интерес к объектам окружающего нас мира через чтение стихов о природе, через практическую деятельность.</a:t>
            </a:r>
          </a:p>
          <a:p>
            <a:r>
              <a:rPr lang="ru-RU" sz="2900" dirty="0"/>
              <a:t>Развивать связную речь, обогащать словарь детей, образное и вариативное мышление, фантазию, воображение, творческие способности.</a:t>
            </a:r>
          </a:p>
          <a:p>
            <a:r>
              <a:rPr lang="ru-RU" sz="2900" dirty="0"/>
              <a:t>Развивать художественное </a:t>
            </a:r>
            <a:r>
              <a:rPr lang="ru-RU" sz="2900" dirty="0" smtClean="0"/>
              <a:t>творчество, организуя выставку рисунков на тему «Подводный мир Волги!».</a:t>
            </a:r>
          </a:p>
          <a:p>
            <a:r>
              <a:rPr lang="ru-RU" sz="2900" dirty="0" smtClean="0"/>
              <a:t>Воспитывать любовь к природе родного края, восприятие её красоты и многообразия.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7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56784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проводился </a:t>
            </a:r>
            <a:br>
              <a:rPr lang="ru-RU" dirty="0" smtClean="0"/>
            </a:br>
            <a:r>
              <a:rPr lang="ru-RU" dirty="0" smtClean="0"/>
              <a:t>с 11 апреля по 22 апреля 2023 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2708920"/>
            <a:ext cx="5374563" cy="3615680"/>
          </a:xfrm>
        </p:spPr>
      </p:pic>
    </p:spTree>
    <p:extLst>
      <p:ext uri="{BB962C8B-B14F-4D97-AF65-F5344CB8AC3E}">
        <p14:creationId xmlns:p14="http://schemas.microsoft.com/office/powerpoint/2010/main" val="126930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51588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Работая над проектом проводились: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000" b="1" i="1" dirty="0" smtClean="0"/>
              <a:t>Беседы 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«Река Волга»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«Рыбинское водохранилище»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«Кто живет в нашем море?»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«Дарвинский заповедник»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«Рыбы Дарвинского заповедника»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«Птицы и животные Дарвинского заповедника»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«Красная книга Ярославской области – животные»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«Красная книга Ярославской области – птицы и насекомые»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«Как нужно охранять природу нашего края?»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75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412776"/>
            <a:ext cx="3936437" cy="2952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5540"/>
            <a:ext cx="8229600" cy="1298408"/>
          </a:xfrm>
        </p:spPr>
        <p:txBody>
          <a:bodyPr>
            <a:normAutofit fontScale="90000"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ru-RU" sz="4900" dirty="0" smtClean="0"/>
              <a:t>Рассматривались иллюстрации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«О Волге»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«Рыбинское водохранилище»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«Рыбы Рыбинского </a:t>
            </a:r>
          </a:p>
          <a:p>
            <a:pPr marL="0" indent="0">
              <a:buNone/>
            </a:pPr>
            <a:r>
              <a:rPr lang="ru-RU" dirty="0" smtClean="0"/>
              <a:t>водохранилища»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«Рыбы Дарвинского</a:t>
            </a:r>
          </a:p>
          <a:p>
            <a:pPr marL="0" indent="0">
              <a:buNone/>
            </a:pPr>
            <a:r>
              <a:rPr lang="ru-RU" dirty="0" smtClean="0"/>
              <a:t> заповедника»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 Река Волга»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«Рыбинское Водохранилище»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«Дарвинский заповедник»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«Красная книга Ярославской области – животные, птицы, насекомые»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632" y="2740360"/>
            <a:ext cx="4283968" cy="3212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ru-RU" dirty="0" smtClean="0"/>
              <a:t>Проводились развивающие 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Сюжетно – ролевая игра «Путешествие по Волге»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Рисование «Подводный мир </a:t>
            </a:r>
          </a:p>
          <a:p>
            <a:pPr marL="0" indent="0">
              <a:buNone/>
            </a:pPr>
            <a:r>
              <a:rPr lang="ru-RU" dirty="0" smtClean="0"/>
              <a:t>реки Волги»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Аппликация «Рыбы»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Дидактическая игра </a:t>
            </a:r>
          </a:p>
          <a:p>
            <a:pPr marL="0" indent="0">
              <a:buNone/>
            </a:pPr>
            <a:r>
              <a:rPr lang="ru-RU" dirty="0" smtClean="0"/>
              <a:t>«Третий лишний»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 также  различные наблюдения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т</a:t>
            </a:r>
            <a:r>
              <a:rPr lang="ru-RU" dirty="0" smtClean="0"/>
              <a:t>ворческая деятельность</a:t>
            </a:r>
            <a:r>
              <a:rPr lang="ru-RU" dirty="0"/>
              <a:t> </a:t>
            </a:r>
            <a:r>
              <a:rPr lang="ru-RU" dirty="0" smtClean="0"/>
              <a:t>детей </a:t>
            </a:r>
          </a:p>
          <a:p>
            <a:pPr marL="0" indent="0">
              <a:buNone/>
            </a:pPr>
            <a:r>
              <a:rPr lang="ru-RU" dirty="0" smtClean="0"/>
              <a:t>на тему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95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9429" y="3597019"/>
            <a:ext cx="3648405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283968" cy="359101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3936437" cy="29523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822"/>
            <a:ext cx="3995936" cy="29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8201" y="3656535"/>
            <a:ext cx="3648406" cy="26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 нашего проекта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Альбомы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«Красная книга Ярославской области»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«Рыбы Рыбинского водохранилища»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«Дарвинский заповедник»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«Река Волга»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65309"/>
            <a:ext cx="4067944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85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305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«С чего начинается Родина…»</vt:lpstr>
      <vt:lpstr>Цель нашего проекта :</vt:lpstr>
      <vt:lpstr>Задачи:</vt:lpstr>
      <vt:lpstr>Проект проводился  с 11 апреля по 22 апреля 2023 г.</vt:lpstr>
      <vt:lpstr>Работая над проектом проводились:</vt:lpstr>
      <vt:lpstr>Рассматривались иллюстрации:</vt:lpstr>
      <vt:lpstr>Проводились развивающие мероприятия:</vt:lpstr>
      <vt:lpstr>Презентация PowerPoint</vt:lpstr>
      <vt:lpstr>Продукт нашего проекта 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 чего начинается Родина…»</dc:title>
  <dc:creator>Admin</dc:creator>
  <cp:lastModifiedBy>User</cp:lastModifiedBy>
  <cp:revision>10</cp:revision>
  <dcterms:created xsi:type="dcterms:W3CDTF">2016-05-01T09:18:28Z</dcterms:created>
  <dcterms:modified xsi:type="dcterms:W3CDTF">2025-01-31T10:13:02Z</dcterms:modified>
</cp:coreProperties>
</file>