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3"/>
          <p:cNvGrpSpPr/>
          <p:nvPr/>
        </p:nvGrpSpPr>
        <p:grpSpPr>
          <a:xfrm>
            <a:off x="214509" y="4191000"/>
            <a:ext cx="8712599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7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6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719569"/>
            <a:ext cx="6858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F3B5-E724-41A4-A23A-300C1350C6F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C046-AE8E-4D1C-A7BE-1F1DE0A2C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78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6560" y="567652"/>
            <a:ext cx="123444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567652"/>
            <a:ext cx="54864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F3B5-E724-41A4-A23A-300C1350C6F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C046-AE8E-4D1C-A7BE-1F1DE0A2C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73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F3B5-E724-41A4-A23A-300C1350C6F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C046-AE8E-4D1C-A7BE-1F1DE0A2C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31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3"/>
          <p:cNvGrpSpPr/>
          <p:nvPr/>
        </p:nvGrpSpPr>
        <p:grpSpPr>
          <a:xfrm>
            <a:off x="-83394" y="56187"/>
            <a:ext cx="890318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6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23" name="Группа 82"/>
          <p:cNvGrpSpPr/>
          <p:nvPr/>
        </p:nvGrpSpPr>
        <p:grpSpPr>
          <a:xfrm>
            <a:off x="7999810" y="2618021"/>
            <a:ext cx="1032551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33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9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3316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F3B5-E724-41A4-A23A-300C1350C6F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C046-AE8E-4D1C-A7BE-1F1DE0A2C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352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F3B5-E724-41A4-A23A-300C1350C6F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C046-AE8E-4D1C-A7BE-1F1DE0A2C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04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F3B5-E724-41A4-A23A-300C1350C6F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C046-AE8E-4D1C-A7BE-1F1DE0A2C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86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F3B5-E724-41A4-A23A-300C1350C6F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C046-AE8E-4D1C-A7BE-1F1DE0A2C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98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436" y="1996440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38200"/>
            <a:ext cx="48006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73293" y="4258427"/>
            <a:ext cx="2402586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F3B5-E724-41A4-A23A-300C1350C6F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C046-AE8E-4D1C-A7BE-1F1DE0A2C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36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F3B5-E724-41A4-A23A-300C1350C6F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C046-AE8E-4D1C-A7BE-1F1DE0A2C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14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2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33338" y="1370014"/>
            <a:ext cx="898922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44916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C9BF3B5-E724-41A4-A23A-300C1350C6F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03481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961C046-AE8E-4D1C-A7BE-1F1DE0A2C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1.docx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572560" cy="27860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Проект  «Театр – волшебный мир»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Подготовительная группа детского сада №98.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6858000" cy="12917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Показ театрализованных постановок  (сказки с использованием кукольного театра)</a:t>
            </a:r>
            <a:endParaRPr lang="ru-RU" dirty="0"/>
          </a:p>
        </p:txBody>
      </p:sp>
      <p:pic>
        <p:nvPicPr>
          <p:cNvPr id="4" name="Рисунок 3" descr="WmzAAZ20C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4571999" cy="3424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j52cvQEIT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857496"/>
            <a:ext cx="4429554" cy="3317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43998" cy="128588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Дети вместе с родителями создали </a:t>
            </a:r>
            <a:br>
              <a:rPr lang="ru-RU" dirty="0" smtClean="0"/>
            </a:br>
            <a:r>
              <a:rPr lang="ru-RU" dirty="0" smtClean="0"/>
              <a:t>модели театров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qzDCA3JTID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3691764" cy="4929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vknglF2YF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78682"/>
            <a:ext cx="3857652" cy="5150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3"/>
            <a:ext cx="8501122" cy="207170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3.Этап – заключительный. </a:t>
            </a:r>
            <a:br>
              <a:rPr lang="ru-RU" dirty="0" smtClean="0"/>
            </a:br>
            <a:r>
              <a:rPr lang="ru-RU" dirty="0" smtClean="0"/>
              <a:t>Драматизация сказки</a:t>
            </a:r>
            <a:br>
              <a:rPr lang="ru-RU" dirty="0" smtClean="0"/>
            </a:br>
            <a:r>
              <a:rPr lang="ru-RU" dirty="0" smtClean="0"/>
              <a:t> «Волк и семеро козлят».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FeBQOwzLi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86256"/>
            <a:ext cx="3392812" cy="2260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zdbPWvelS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643050"/>
            <a:ext cx="4250403" cy="2832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mHEdMkEL5g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714488"/>
            <a:ext cx="3928808" cy="2618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4CG5L876DX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714675"/>
            <a:ext cx="4143404" cy="2761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65653"/>
            <a:ext cx="842968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 результате проекта нами были достигнуты следующие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Познакомились с историей кукольного театра, с историей кукол, что вызвало гордость и желание посещать театр;</a:t>
            </a:r>
          </a:p>
          <a:p>
            <a:pPr lvl="0"/>
            <a:r>
              <a:rPr lang="ru-RU" dirty="0" smtClean="0"/>
              <a:t>Познакомились с видами театра, способами изготовления и обыгрывания; </a:t>
            </a:r>
          </a:p>
          <a:p>
            <a:pPr lvl="0"/>
            <a:r>
              <a:rPr lang="ru-RU" dirty="0" smtClean="0"/>
              <a:t>Изготовили атрибуты для театрализованных игр.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w8kmE2mOI6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00570"/>
            <a:ext cx="2666324" cy="1996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0QkkkRP40t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357694"/>
            <a:ext cx="2857520" cy="2140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LVcM5YitkB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8897" y="4500570"/>
            <a:ext cx="2664337" cy="1995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01122" cy="1422925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mas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285992"/>
            <a:ext cx="5482708" cy="4114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Актуальность проекта: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02920" indent="-457200">
              <a:buNone/>
            </a:pPr>
            <a:r>
              <a:rPr lang="ru-RU" sz="2800" dirty="0" smtClean="0"/>
              <a:t>1.Недостаточное внимание родителей и детей к театру. </a:t>
            </a:r>
          </a:p>
          <a:p>
            <a:pPr marL="502920" indent="-457200">
              <a:buNone/>
            </a:pPr>
            <a:r>
              <a:rPr lang="ru-RU" sz="2800" dirty="0" smtClean="0"/>
              <a:t>2. Несформированные умения детей в «актёрском мастерстве». </a:t>
            </a:r>
          </a:p>
          <a:p>
            <a:pPr marL="502920" indent="-457200">
              <a:buNone/>
            </a:pPr>
            <a:r>
              <a:rPr lang="ru-RU" sz="2800" dirty="0" smtClean="0"/>
              <a:t>3. Поверхностные знания детей о разных видах кукольного театра.</a:t>
            </a:r>
          </a:p>
          <a:p>
            <a:pPr marL="502920" indent="-457200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Тип проекта: творческий, групповой.</a:t>
            </a:r>
            <a:br>
              <a:rPr lang="ru-RU" sz="2400" dirty="0" smtClean="0"/>
            </a:br>
            <a:r>
              <a:rPr lang="ru-RU" sz="2400" dirty="0" smtClean="0"/>
              <a:t>Участники проекта: педагоги, воспитанники, родители.</a:t>
            </a:r>
            <a:br>
              <a:rPr lang="ru-RU" sz="2400" dirty="0" smtClean="0"/>
            </a:br>
            <a:r>
              <a:rPr lang="ru-RU" sz="2400" dirty="0" smtClean="0"/>
              <a:t>Продолжительность: краткосрочный.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58246" cy="1351487"/>
          </a:xfrm>
        </p:spPr>
        <p:txBody>
          <a:bodyPr>
            <a:noAutofit/>
          </a:bodyPr>
          <a:lstStyle/>
          <a:p>
            <a:r>
              <a:rPr lang="ru-RU" sz="2000" dirty="0" smtClean="0"/>
              <a:t>Цель проекта: </a:t>
            </a:r>
            <a:br>
              <a:rPr lang="ru-RU" sz="2000" dirty="0" smtClean="0"/>
            </a:br>
            <a:r>
              <a:rPr lang="ru-RU" sz="2000" dirty="0" smtClean="0"/>
              <a:t>Творческое и всестороннее развитие личности ребенка средствами театрализованной деятельности с участием детей, воспитателей, родителей. 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900823"/>
            <a:ext cx="7429528" cy="4114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Задачи проекта: </a:t>
            </a:r>
          </a:p>
          <a:p>
            <a:pPr lvl="0"/>
            <a:r>
              <a:rPr lang="ru-RU" dirty="0" smtClean="0"/>
              <a:t>Вызвать у детей интерес к театральной деятельности.</a:t>
            </a:r>
          </a:p>
          <a:p>
            <a:pPr lvl="0"/>
            <a:r>
              <a:rPr lang="ru-RU" dirty="0" smtClean="0"/>
              <a:t>Познакомить с историей  Кукольного театра города Рыбинск. </a:t>
            </a:r>
          </a:p>
          <a:p>
            <a:pPr lvl="0"/>
            <a:r>
              <a:rPr lang="ru-RU" dirty="0" smtClean="0"/>
              <a:t>Способствовать созданию у детей радостного настроения, развивать воображение и способности к творчеству.</a:t>
            </a:r>
          </a:p>
          <a:p>
            <a:pPr lvl="0"/>
            <a:r>
              <a:rPr lang="ru-RU" dirty="0" smtClean="0"/>
              <a:t>Воспитывать уверенность в себе, положительную самооценку, умение преодолевать комплексы.</a:t>
            </a:r>
          </a:p>
          <a:p>
            <a:pPr lvl="0"/>
            <a:r>
              <a:rPr lang="ru-RU" dirty="0" smtClean="0"/>
              <a:t>Заинтересовать родителей в изготовлении разных видов театра и дать сведения о способах обыгрывания дома с детьми. </a:t>
            </a:r>
          </a:p>
          <a:p>
            <a:pPr lvl="0"/>
            <a:r>
              <a:rPr lang="ru-RU" dirty="0" smtClean="0"/>
              <a:t>Учить детей разыгрывать несложные представления по известным литературным произведениям, используя выразительные средства (интонацию, мимику, жесты)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65652"/>
            <a:ext cx="7929618" cy="19346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Продукт совместной деятельности: кукольные представления, игры, изготовление театра детьми и родителями.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3116"/>
            <a:ext cx="6929462" cy="38725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Формы работы: игровая, познавательная, продуктивная, работа с родителями.</a:t>
            </a:r>
            <a:endParaRPr lang="ru-RU" sz="2400" dirty="0"/>
          </a:p>
        </p:txBody>
      </p:sp>
      <p:pic>
        <p:nvPicPr>
          <p:cNvPr id="4" name="Рисунок 3" descr="-KZwktdR3n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214686"/>
            <a:ext cx="4929222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858000" cy="71438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1 Этап - подготовительный: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071546"/>
            <a:ext cx="3863368" cy="4948255"/>
          </a:xfrm>
        </p:spPr>
        <p:txBody>
          <a:bodyPr/>
          <a:lstStyle/>
          <a:p>
            <a:r>
              <a:rPr lang="ru-RU" dirty="0" smtClean="0"/>
              <a:t>Подбор художественной литературы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9160" y="1071546"/>
            <a:ext cx="3934806" cy="4948255"/>
          </a:xfrm>
        </p:spPr>
        <p:txBody>
          <a:bodyPr/>
          <a:lstStyle/>
          <a:p>
            <a:r>
              <a:rPr lang="ru-RU" dirty="0" smtClean="0"/>
              <a:t>Подготовка наглядного материала</a:t>
            </a:r>
            <a:endParaRPr lang="ru-RU" dirty="0"/>
          </a:p>
        </p:txBody>
      </p:sp>
      <p:pic>
        <p:nvPicPr>
          <p:cNvPr id="5" name="Рисунок 4" descr="ND00044283-8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1943094" cy="2428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2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357694"/>
            <a:ext cx="1959422" cy="2285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1015515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2143116"/>
            <a:ext cx="1870229" cy="2428868"/>
          </a:xfrm>
          <a:prstGeom prst="rect">
            <a:avLst/>
          </a:prstGeom>
        </p:spPr>
      </p:pic>
      <p:pic>
        <p:nvPicPr>
          <p:cNvPr id="9" name="Рисунок 8" descr="MMbaK4N2ZY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1928802"/>
            <a:ext cx="3103219" cy="4143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65653"/>
            <a:ext cx="8501122" cy="577331"/>
          </a:xfrm>
        </p:spPr>
        <p:txBody>
          <a:bodyPr/>
          <a:lstStyle/>
          <a:p>
            <a:r>
              <a:rPr lang="ru-RU" dirty="0" smtClean="0"/>
              <a:t>2 Этап – основной (практический).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357299"/>
            <a:ext cx="7929618" cy="4662502"/>
          </a:xfrm>
        </p:spPr>
        <p:txBody>
          <a:bodyPr/>
          <a:lstStyle/>
          <a:p>
            <a:r>
              <a:rPr lang="ru-RU" dirty="0" smtClean="0"/>
              <a:t>Консультация для родителей, анкетирование</a:t>
            </a:r>
            <a:endParaRPr lang="ru-RU" dirty="0"/>
          </a:p>
        </p:txBody>
      </p:sp>
      <p:pic>
        <p:nvPicPr>
          <p:cNvPr id="5" name="Рисунок 4" descr="s1200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857364"/>
            <a:ext cx="2714644" cy="4071966"/>
          </a:xfrm>
          <a:prstGeom prst="rect">
            <a:avLst/>
          </a:prstGeom>
        </p:spPr>
      </p:pic>
      <p:pic>
        <p:nvPicPr>
          <p:cNvPr id="6" name="Рисунок 5" descr="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000240"/>
            <a:ext cx="2857520" cy="4001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357950" y="2000240"/>
          <a:ext cx="2519048" cy="4357718"/>
        </p:xfrm>
        <a:graphic>
          <a:graphicData uri="http://schemas.openxmlformats.org/presentationml/2006/ole">
            <p:oleObj spid="_x0000_s1026" name="Документ" r:id="rId5" imgW="6674129" imgH="8497919" progId="Word.Document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1"/>
            <a:ext cx="8643998" cy="1500199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Познакомились с различными видами театра.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285861"/>
            <a:ext cx="3506178" cy="535785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мягкой игрушки; </a:t>
            </a:r>
          </a:p>
          <a:p>
            <a:pPr lvl="0"/>
            <a:r>
              <a:rPr lang="ru-RU" dirty="0" smtClean="0"/>
              <a:t>деревянный театр;</a:t>
            </a:r>
          </a:p>
          <a:p>
            <a:pPr lvl="0"/>
            <a:r>
              <a:rPr lang="ru-RU" dirty="0" smtClean="0"/>
              <a:t> конусный театр;</a:t>
            </a:r>
          </a:p>
          <a:p>
            <a:pPr lvl="0"/>
            <a:r>
              <a:rPr lang="ru-RU" dirty="0" smtClean="0"/>
              <a:t> театр народной игрушки; </a:t>
            </a:r>
          </a:p>
          <a:p>
            <a:pPr lvl="0"/>
            <a:r>
              <a:rPr lang="ru-RU" dirty="0" smtClean="0"/>
              <a:t>плоскостных фигур; </a:t>
            </a:r>
          </a:p>
          <a:p>
            <a:pPr lvl="0"/>
            <a:r>
              <a:rPr lang="ru-RU" dirty="0" smtClean="0"/>
              <a:t>театр ложек;</a:t>
            </a:r>
          </a:p>
          <a:p>
            <a:pPr lvl="0"/>
            <a:r>
              <a:rPr lang="ru-RU" dirty="0" smtClean="0"/>
              <a:t> театр верховых кукол (без ширмы, и с ширмой).</a:t>
            </a:r>
          </a:p>
          <a:p>
            <a:pPr lvl="0"/>
            <a:r>
              <a:rPr lang="ru-RU" dirty="0" smtClean="0"/>
              <a:t>театр марионеток,</a:t>
            </a:r>
          </a:p>
          <a:p>
            <a:pPr lvl="0"/>
            <a:r>
              <a:rPr lang="ru-RU" dirty="0" smtClean="0"/>
              <a:t> театр «живой руки», </a:t>
            </a:r>
          </a:p>
          <a:p>
            <a:pPr lvl="0"/>
            <a:r>
              <a:rPr lang="ru-RU" dirty="0" smtClean="0"/>
              <a:t>платочный театр, </a:t>
            </a:r>
          </a:p>
          <a:p>
            <a:r>
              <a:rPr lang="ru-RU" dirty="0" smtClean="0"/>
              <a:t>люди – куклы.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B3mNB8sk9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123" y="2214554"/>
            <a:ext cx="4095084" cy="3067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1"/>
            <a:ext cx="8643998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Познакомились с историей Кукольного театра города Рыбинск</a:t>
            </a:r>
            <a:endParaRPr lang="ru-RU" dirty="0"/>
          </a:p>
        </p:txBody>
      </p:sp>
      <p:pic>
        <p:nvPicPr>
          <p:cNvPr id="4" name="Рисунок 3" descr="theater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643050"/>
            <a:ext cx="3238496" cy="2428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ap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214422"/>
            <a:ext cx="3302229" cy="2479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SC_0496-m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286256"/>
            <a:ext cx="3202984" cy="2143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SC_0502-min-1024x6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000504"/>
            <a:ext cx="3504080" cy="2344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9"/>
            <a:ext cx="8501122" cy="1071570"/>
          </a:xfrm>
        </p:spPr>
        <p:txBody>
          <a:bodyPr/>
          <a:lstStyle/>
          <a:p>
            <a:r>
              <a:rPr lang="ru-RU" dirty="0" smtClean="0"/>
              <a:t>Посетили Кукольный театр города Рыбинск.</a:t>
            </a:r>
            <a:endParaRPr lang="ru-RU" dirty="0"/>
          </a:p>
        </p:txBody>
      </p:sp>
      <p:pic>
        <p:nvPicPr>
          <p:cNvPr id="4" name="Рисунок 3" descr="iX9wnkRld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4572001" cy="3046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u9E78odTvi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071546"/>
            <a:ext cx="3185183" cy="4246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187</TotalTime>
  <Words>185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Тема1</vt:lpstr>
      <vt:lpstr>Документ</vt:lpstr>
      <vt:lpstr>Проект  «Театр – волшебный мир»</vt:lpstr>
      <vt:lpstr>Актуальность проекта:</vt:lpstr>
      <vt:lpstr>Цель проекта:  Творческое и всестороннее развитие личности ребенка средствами театрализованной деятельности с участием детей, воспитателей, родителей. </vt:lpstr>
      <vt:lpstr> Продукт совместной деятельности: кукольные представления, игры, изготовление театра детьми и родителями. </vt:lpstr>
      <vt:lpstr>1 Этап - подготовительный: </vt:lpstr>
      <vt:lpstr>2 Этап – основной (практический).</vt:lpstr>
      <vt:lpstr>Познакомились с различными видами театра. </vt:lpstr>
      <vt:lpstr>Познакомились с историей Кукольного театра города Рыбинск</vt:lpstr>
      <vt:lpstr>Посетили Кукольный театр города Рыбинск.</vt:lpstr>
      <vt:lpstr>Показ театрализованных постановок  (сказки с использованием кукольного театра)</vt:lpstr>
      <vt:lpstr>Дети вместе с родителями создали  модели театров  </vt:lpstr>
      <vt:lpstr>3.Этап – заключительный.  Драматизация сказки  «Волк и семеро козлят».  </vt:lpstr>
      <vt:lpstr>В результате проекта нами были достигнуты следующие результаты: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«Театр – волшебный мир»</dc:title>
  <dc:creator>User</dc:creator>
  <cp:lastModifiedBy>User</cp:lastModifiedBy>
  <cp:revision>20</cp:revision>
  <dcterms:created xsi:type="dcterms:W3CDTF">2019-04-20T08:36:06Z</dcterms:created>
  <dcterms:modified xsi:type="dcterms:W3CDTF">2019-04-23T19:48:16Z</dcterms:modified>
</cp:coreProperties>
</file>