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/>
          </a:p>
        </p:txBody>
      </p:sp>
      <p:pic>
        <p:nvPicPr>
          <p:cNvPr id="1026" name="Picture 2" descr="C:\Users\User\Documents\Мероприятия\праздники и развлечения\сценарии физ праздников  досугов\олимпийские игры\c6b13b84ea53207891c2c95d107e7b94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9"/>
            <a:ext cx="9073008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4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6624736" cy="19008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Есть еще игра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такая.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Если кто ее не знает,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Камень и метелку взять –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Можно кёрлинг начинать.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9218" name="Picture 2" descr="C:\Users\User\Documents\Мероприятия\праздники и развлечения\сценарии физ праздников  досугов\олимпийские игры\kerlin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24736" cy="4256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6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6995120" cy="216024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 дворе с утра игра,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Разыгралась детвора.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Крики: «шайбу! », «мимо! », «бей! » -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Значит там игра – … (хоккей)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42" name="Picture 2" descr="C:\Users\User\Documents\Мероприятия\праздники и развлечения\сценарии физ праздников  досугов\олимпийские игры\1695876111_gas-kvas-com-p-kartinki-khokkei-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74894"/>
            <a:ext cx="6105872" cy="3816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16632"/>
            <a:ext cx="6984776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/>
                <a:ea typeface="Times New Roman"/>
              </a:rPr>
              <a:t>Мчаться </a:t>
            </a:r>
            <a:r>
              <a:rPr lang="ru-RU" dirty="0">
                <a:latin typeface="Times New Roman"/>
                <a:ea typeface="Times New Roman"/>
              </a:rPr>
              <a:t>вниз по снежным склонам —</a:t>
            </a:r>
          </a:p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</a:rPr>
              <a:t>Очень мужественный спорт!</a:t>
            </a:r>
          </a:p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</a:rPr>
              <a:t>А поможет чемпионам</a:t>
            </a:r>
          </a:p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</a:rPr>
              <a:t>В этом спорте ... </a:t>
            </a:r>
            <a:r>
              <a:rPr lang="ru-RU" dirty="0" smtClean="0">
                <a:latin typeface="Times New Roman"/>
                <a:ea typeface="Times New Roman"/>
              </a:rPr>
              <a:t>(сноуборд)</a:t>
            </a:r>
            <a:endParaRPr lang="ru-RU" dirty="0"/>
          </a:p>
        </p:txBody>
      </p:sp>
      <p:pic>
        <p:nvPicPr>
          <p:cNvPr id="11266" name="Picture 2" descr="C:\Users\User\Documents\Мероприятия\праздники и развлечения\сценарии физ праздников  досугов\олимпийские игры\1638362484_7-sportishka-com-p-katanie-na-snouborde-ekstremalnii-sport-kr-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740351" cy="421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1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99176" cy="2116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Вопрос не лёгкий у меня,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Как это называют,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Когда спортсмены на санях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По жёлобу съезжают? (Бобслей)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12290" name="Picture 2" descr="C:\Users\User\Documents\Мероприятия\праздники и развлечения\сценарии физ праздников  досугов\олимпийские игры\1639004513_105-sportishka-com-p-bobslei-vid-sporta-sport-krasivo-foto-1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236295" cy="3818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5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Мероприятия\праздники и развлечения\сценарии физ праздников  досугов\олимпийские игры\огон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3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7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Мероприятия\праздники и развлечения\сценарии физ праздников  досугов\олимпийские игры\3d74cfc37fe5c722b185d1a58f0bfc4d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766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5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Мероприятия\праздники и развлечения\сценарии физ праздников  досугов\олимпийские игры\21-02-202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Мероприятия\праздники и развлечения\сценарии физ праздников  досугов\олимпийские игры\simvolika-olimpijskih-igr_m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0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99592" y="332656"/>
            <a:ext cx="7316288" cy="216024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Здесь мастерство, поддержки и вращения,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Прыжки, коньки и синий лёд,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Прекрасный спорт, как  чудное мгновение!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Фигурное катанье - чувств полёт!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User\Documents\Мероприятия\праздники и развлечения\сценарии физ праздников  досугов\олимпийские игры\parnoe-figurnoe-katani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87407"/>
            <a:ext cx="7128792" cy="4009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8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560840" cy="18722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Две дощечки на ногах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 две палочки в руках.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Зимние рекорды ближе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Тем, кто очень любит лыжи.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User\Documents\Мероприятия\праздники и развлечения\сценарии физ праздников  досугов\олимпийские игры\1667448127_32-sportishka-com-p-zimnie-vidi-sporta-na-lizhakh-vkontakte-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2324"/>
            <a:ext cx="5760640" cy="4214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5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3728" y="332656"/>
            <a:ext cx="5688632" cy="240486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Лыжник летит с трамплина по спуску.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Прыгать на лыжах – тоже искусство!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(прыжки с трамплина)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C:\Users\User\Documents\Мероприятия\праздники и развлечения\сценарии физ праздников  досугов\олимпийские игры\1614683738_38-p-fon-prizhki-s-tramplina-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3708"/>
            <a:ext cx="6480720" cy="486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5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6563072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</a:rPr>
              <a:t>По зимней дороге бегут налегке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Спортсмены на лыжах с винтовкой в руке.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До финиша скоро, фанаты кругом,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Любимый вид спорта смотрю — ...(биатлон)</a:t>
            </a:r>
            <a:endParaRPr lang="ru-RU" dirty="0"/>
          </a:p>
        </p:txBody>
      </p:sp>
      <p:pic>
        <p:nvPicPr>
          <p:cNvPr id="7170" name="Picture 2" descr="C:\Users\User\Documents\Мероприятия\праздники и развлечения\сценарии физ праздников  досугов\олимпийские игры\1bc28408b948458dd8ceb7a747365b46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840760" cy="4559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6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76672"/>
            <a:ext cx="7283152" cy="197281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Вид спорта зимний – скелетон,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Но не для всех годится он,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 для тех, кто не боится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Вверх ногами прокатиться.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C:\Users\User\Documents\Мероприятия\праздники и развлечения\сценарии физ праздников  досугов\олимпийские игры\original_9ccc50dc758805053d66f851614381f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696744" cy="397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24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181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2024-02-06T08:39:32Z</dcterms:created>
  <dcterms:modified xsi:type="dcterms:W3CDTF">2024-02-07T11:24:15Z</dcterms:modified>
</cp:coreProperties>
</file>