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57" r:id="rId8"/>
    <p:sldId id="268" r:id="rId9"/>
    <p:sldId id="264" r:id="rId10"/>
    <p:sldId id="269" r:id="rId11"/>
    <p:sldId id="265" r:id="rId12"/>
    <p:sldId id="266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6E50-680D-45B8-B88A-8C157E671759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5D-CB88-404B-AF8E-08E5D4685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6E50-680D-45B8-B88A-8C157E671759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5D-CB88-404B-AF8E-08E5D4685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6E50-680D-45B8-B88A-8C157E671759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5D-CB88-404B-AF8E-08E5D4685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6E50-680D-45B8-B88A-8C157E671759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5D-CB88-404B-AF8E-08E5D4685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6E50-680D-45B8-B88A-8C157E671759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5D-CB88-404B-AF8E-08E5D4685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6E50-680D-45B8-B88A-8C157E671759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5D-CB88-404B-AF8E-08E5D4685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6E50-680D-45B8-B88A-8C157E671759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5D-CB88-404B-AF8E-08E5D4685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6E50-680D-45B8-B88A-8C157E671759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5D-CB88-404B-AF8E-08E5D4685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6E50-680D-45B8-B88A-8C157E671759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5D-CB88-404B-AF8E-08E5D4685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6E50-680D-45B8-B88A-8C157E671759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5D-CB88-404B-AF8E-08E5D4685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6E50-680D-45B8-B88A-8C157E671759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CA5D-CB88-404B-AF8E-08E5D4685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56E50-680D-45B8-B88A-8C157E671759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BCA5D-CB88-404B-AF8E-08E5D4685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0-tub-ru.yandex.net/i?id=6970545313fe699bbf01df2596a5266a&amp;n=33&amp;h=215&amp;w=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412777"/>
            <a:ext cx="7126560" cy="1224135"/>
          </a:xfrm>
        </p:spPr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ТЕНЕВОЙ ТЕАТР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708920"/>
            <a:ext cx="6296744" cy="360040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«Театр – это волшебный мир. Он дает уроки красоты, морали и нравственности. А чем они богаче, тем успешнее идет развитие духовного мира детей»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Б.М. Теплов)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6970545313fe699bbf01df2596a5266a&amp;n=33&amp;h=215&amp;w=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Дидактические игры.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2060848"/>
            <a:ext cx="5688632" cy="46805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img0.liveinternet.ru/images/attach/c/5/88/436/88436070_large_4979214_0d52379a6c97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060848"/>
            <a:ext cx="468052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6970545313fe699bbf01df2596a5266a&amp;n=33&amp;h=215&amp;w=27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09" y="0"/>
            <a:ext cx="911239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92088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Дидактические игры</a:t>
            </a:r>
            <a:br>
              <a:rPr lang="ru-RU" dirty="0" smtClean="0"/>
            </a:br>
            <a:r>
              <a:rPr lang="ru-RU" sz="3200" dirty="0" smtClean="0"/>
              <a:t>Чья тень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5" name="Рисунок 4" descr="http://steshka.ru/wp-content/uploads/2013/02/22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420888"/>
            <a:ext cx="496855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im0-tub-ru.yandex.net/i?id=6970545313fe699bbf01df2596a5266a&amp;n=33&amp;h=215&amp;w=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7424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rmAutofit/>
          </a:bodyPr>
          <a:lstStyle/>
          <a:p>
            <a:r>
              <a:rPr lang="ru-RU" dirty="0" smtClean="0"/>
              <a:t>Дидактические игры.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mg1.liveinternet.ru/images/attach/c/5/88/436/88436077_large_4979214_1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772816"/>
            <a:ext cx="547260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im0-tub-ru.yandex.net/i?id=6970545313fe699bbf01df2596a5266a&amp;n=33&amp;h=215&amp;w=27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9081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412776"/>
            <a:ext cx="7128792" cy="515719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</a:t>
            </a:r>
            <a:b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b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ВНИМАНИЕ!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6970545313fe699bbf01df2596a5266a&amp;n=33&amp;h=215&amp;w=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нужно для  театра теней: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204864"/>
            <a:ext cx="6552728" cy="20882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. Источник света </a:t>
            </a:r>
            <a:r>
              <a:rPr lang="ru-RU" dirty="0" smtClean="0"/>
              <a:t>(настольная лампа)</a:t>
            </a:r>
          </a:p>
          <a:p>
            <a:pPr>
              <a:buNone/>
            </a:pPr>
            <a:r>
              <a:rPr lang="ru-RU" dirty="0" smtClean="0"/>
              <a:t>2.Экран обтянут тонкой белой тканью.</a:t>
            </a:r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/>
              <a:t>. Декорации и </a:t>
            </a:r>
            <a:r>
              <a:rPr lang="ru-RU" dirty="0" smtClean="0"/>
              <a:t>персонажи делают из картона, дерева.</a:t>
            </a:r>
            <a:endParaRPr lang="ru-RU" dirty="0"/>
          </a:p>
        </p:txBody>
      </p:sp>
      <p:pic>
        <p:nvPicPr>
          <p:cNvPr id="24578" name="Picture 2" descr="http://altayak.com/upload/blogs/274b99156c488e9402e368afb6d924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154426"/>
            <a:ext cx="3600400" cy="2703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6970545313fe699bbf01df2596a5266a&amp;n=33&amp;h=215&amp;w=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8003232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Полезные советы: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204864"/>
            <a:ext cx="6624736" cy="424847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Экран </a:t>
            </a:r>
            <a:r>
              <a:rPr lang="ru-RU" sz="2800" dirty="0"/>
              <a:t>должен располагаться между зрителями и лампой. Актеры – между лампой и экраном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  </a:t>
            </a:r>
            <a:r>
              <a:rPr lang="ru-RU" sz="2800" dirty="0"/>
              <a:t>Чтобы тени были четкими, свет должен падать прямо, а не с боку, а лампа должна стоять не близко, а в двух, трех метрах от стены. </a:t>
            </a: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 </a:t>
            </a:r>
            <a:r>
              <a:rPr lang="ru-RU" sz="2800" dirty="0"/>
              <a:t>Картонные фигурки лучше покрасить черной краской, тогда на экране они будут контрастными и заметными.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6970545313fe699bbf01df2596a5266a&amp;n=33&amp;h=215&amp;w=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600200"/>
            <a:ext cx="6624736" cy="4525963"/>
          </a:xfrm>
        </p:spPr>
        <p:txBody>
          <a:bodyPr/>
          <a:lstStyle/>
          <a:p>
            <a:r>
              <a:rPr lang="ru-RU" dirty="0" smtClean="0"/>
              <a:t>Дети могут инсценировать лишь хорошо известные сказки, рассказы или стихи, в которых большое место занимает диалог и которые при разыгрывании легко превращаются в маленькие пьески или сценки.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6970545313fe699bbf01df2596a5266a&amp;n=33&amp;h=215&amp;w=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Театральные термины: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268760"/>
            <a:ext cx="7704856" cy="5472608"/>
          </a:xfrm>
        </p:spPr>
        <p:txBody>
          <a:bodyPr>
            <a:noAutofit/>
          </a:bodyPr>
          <a:lstStyle/>
          <a:p>
            <a:r>
              <a:rPr lang="ru-RU" sz="2000" b="1" i="1" dirty="0"/>
              <a:t>Афиша</a:t>
            </a:r>
            <a:r>
              <a:rPr lang="ru-RU" sz="2000" i="1" dirty="0"/>
              <a:t> </a:t>
            </a:r>
            <a:r>
              <a:rPr lang="ru-RU" sz="2000" dirty="0"/>
              <a:t>– это объявление о </a:t>
            </a:r>
            <a:r>
              <a:rPr lang="ru-RU" sz="2000" dirty="0" smtClean="0"/>
              <a:t>спектакле. </a:t>
            </a:r>
            <a:r>
              <a:rPr lang="ru-RU" sz="2000" dirty="0"/>
              <a:t>Она может быть оформлена фотографиями и рисунками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b="1" i="1" dirty="0"/>
              <a:t>Антракт</a:t>
            </a:r>
            <a:r>
              <a:rPr lang="ru-RU" sz="2000" i="1" dirty="0"/>
              <a:t> </a:t>
            </a:r>
            <a:r>
              <a:rPr lang="ru-RU" sz="2000" dirty="0"/>
              <a:t>(в переводе от двух французских слов, означают «между»и «действие»). Он предназначен для отдыха исполнителей и перемены декораций.</a:t>
            </a:r>
          </a:p>
          <a:p>
            <a:r>
              <a:rPr lang="ru-RU" sz="2000" b="1" i="1" dirty="0"/>
              <a:t>Аплодисменты</a:t>
            </a:r>
            <a:r>
              <a:rPr lang="ru-RU" sz="2000" dirty="0"/>
              <a:t> – хлопанье в ладоши.</a:t>
            </a:r>
          </a:p>
          <a:p>
            <a:r>
              <a:rPr lang="ru-RU" sz="2000" b="1" i="1" dirty="0"/>
              <a:t>Декорация</a:t>
            </a:r>
            <a:r>
              <a:rPr lang="ru-RU" sz="2000" b="1" dirty="0"/>
              <a:t> </a:t>
            </a:r>
            <a:r>
              <a:rPr lang="ru-RU" sz="2000" dirty="0" smtClean="0"/>
              <a:t>– </a:t>
            </a:r>
            <a:r>
              <a:rPr lang="ru-RU" sz="2000" dirty="0"/>
              <a:t>оформление сцены и спектакля художником, общий вид места действия</a:t>
            </a:r>
            <a:r>
              <a:rPr lang="ru-RU" sz="2000" dirty="0" smtClean="0"/>
              <a:t>.</a:t>
            </a:r>
          </a:p>
          <a:p>
            <a:r>
              <a:rPr lang="ru-RU" sz="2000" b="1" i="1" dirty="0"/>
              <a:t>Занавес </a:t>
            </a:r>
            <a:r>
              <a:rPr lang="ru-RU" sz="2000" i="1" dirty="0"/>
              <a:t>–</a:t>
            </a:r>
            <a:r>
              <a:rPr lang="ru-RU" sz="2000" dirty="0"/>
              <a:t> за ним скрывается сцена.</a:t>
            </a:r>
          </a:p>
          <a:p>
            <a:r>
              <a:rPr lang="ru-RU" sz="2000" b="1" i="1" dirty="0"/>
              <a:t>Театральный билет</a:t>
            </a:r>
            <a:r>
              <a:rPr lang="ru-RU" sz="2000" dirty="0"/>
              <a:t> – имеет информацию о расположении зрительных мест, времени начала спектакля и стоимости билета. Обратная сторона сообщает адрес театра, виды транспорта, которым можно добраться до него, и некоторые правила поведения зрителей.</a:t>
            </a:r>
          </a:p>
          <a:p>
            <a:r>
              <a:rPr lang="ru-RU" sz="2000" b="1" i="1" dirty="0"/>
              <a:t>Спектакль</a:t>
            </a:r>
            <a:r>
              <a:rPr lang="ru-RU" sz="2000" b="1" dirty="0"/>
              <a:t> –</a:t>
            </a:r>
            <a:r>
              <a:rPr lang="ru-RU" sz="2000" dirty="0"/>
              <a:t> зрелище, которое представляют актеры, или, как их чаще называют – </a:t>
            </a:r>
            <a:r>
              <a:rPr lang="ru-RU" sz="2000" dirty="0" smtClean="0"/>
              <a:t>АРТИСТЫ.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6970545313fe699bbf01df2596a5266a&amp;n=33&amp;h=215&amp;w=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776864" cy="864096"/>
          </a:xfrm>
        </p:spPr>
        <p:txBody>
          <a:bodyPr>
            <a:normAutofit/>
          </a:bodyPr>
          <a:lstStyle/>
          <a:p>
            <a:r>
              <a:rPr lang="ru-RU" dirty="0"/>
              <a:t>Пальчиковый теневой театр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1916832"/>
            <a:ext cx="3960440" cy="4752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  Он </a:t>
            </a:r>
            <a:r>
              <a:rPr lang="ru-RU" sz="2800" dirty="0"/>
              <a:t>позволяет создавать </a:t>
            </a:r>
            <a:r>
              <a:rPr lang="ru-RU" sz="2800" dirty="0" smtClean="0"/>
              <a:t>теневой </a:t>
            </a:r>
            <a:r>
              <a:rPr lang="ru-RU" sz="2800" dirty="0"/>
              <a:t>театр своими руками. </a:t>
            </a:r>
            <a:r>
              <a:rPr lang="ru-RU" sz="2800" dirty="0" smtClean="0"/>
              <a:t>Посредством </a:t>
            </a:r>
            <a:r>
              <a:rPr lang="ru-RU" sz="2800" dirty="0"/>
              <a:t>складывания пальцев в определенную комбинацию вы получаете образ того или иного персонажа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/>
          </a:p>
        </p:txBody>
      </p:sp>
      <p:pic>
        <p:nvPicPr>
          <p:cNvPr id="19458" name="Picture 2" descr="http://klubkom.net/static/photo/b/d/f/4/p-05307b7cfd66cd.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303569"/>
            <a:ext cx="2952328" cy="45544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0-tub-ru.yandex.net/i?id=6970545313fe699bbf01df2596a5266a&amp;n=33&amp;h=215&amp;w=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1342" y="0"/>
            <a:ext cx="9275342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204864"/>
            <a:ext cx="6336704" cy="381642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endParaRPr lang="ru-RU" sz="2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 smtClean="0"/>
          </a:p>
        </p:txBody>
      </p:sp>
      <p:pic>
        <p:nvPicPr>
          <p:cNvPr id="5" name="Рисунок 4" descr="http://delaems.ru/uploads/posts/2015-09/1441560628_screenshot_7-kopiya-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84784"/>
            <a:ext cx="6912768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6970545313fe699bbf01df2596a5266a&amp;n=33&amp;h=215&amp;w=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6984776" cy="50691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Самыми распространенными являются силуэты животных. При этом можно предоставить ребенку возможность самому называть персонажи или предметы, которые он видит. Каждый создаваемый образ можно сопровождать небольшим стихотворением.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6970545313fe699bbf01df2596a5266a&amp;n=33&amp;h=215&amp;w=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988840"/>
            <a:ext cx="6768752" cy="29523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sz="6000" dirty="0" smtClean="0"/>
              <a:t>ТЕАТР ПОУЧАЕТР ТАК, КАК ЭТОГО НЕ СДЕЛАТЬ ТОЛСТОЙ КНИГЕ»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5661248"/>
            <a:ext cx="4896544" cy="936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Вольтер</a:t>
            </a:r>
            <a:endParaRPr lang="ru-RU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235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ТЕНЕВОЙ ТЕАТР</vt:lpstr>
      <vt:lpstr>Что нужно для  театра теней:  </vt:lpstr>
      <vt:lpstr>Полезные советы:</vt:lpstr>
      <vt:lpstr>Слайд 4</vt:lpstr>
      <vt:lpstr>Театральные термины: </vt:lpstr>
      <vt:lpstr>Пальчиковый теневой театр</vt:lpstr>
      <vt:lpstr>Слайд 7</vt:lpstr>
      <vt:lpstr>Слайд 8</vt:lpstr>
      <vt:lpstr> «ТЕАТР ПОУЧАЕТР ТАК, КАК ЭТОГО НЕ СДЕЛАТЬ ТОЛСТОЙ КНИГЕ» </vt:lpstr>
      <vt:lpstr>Дидактические игры.</vt:lpstr>
      <vt:lpstr>Дидактические игры Чья тень?</vt:lpstr>
      <vt:lpstr>Дидактические игры.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ТЕНЕВОЙ ТЕАТР</dc:title>
  <dc:creator>Admin</dc:creator>
  <cp:lastModifiedBy>Admin</cp:lastModifiedBy>
  <cp:revision>34</cp:revision>
  <dcterms:created xsi:type="dcterms:W3CDTF">2017-03-26T14:07:53Z</dcterms:created>
  <dcterms:modified xsi:type="dcterms:W3CDTF">2017-06-26T15:49:43Z</dcterms:modified>
</cp:coreProperties>
</file>